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8" r:id="rId6"/>
    <p:sldId id="259" r:id="rId7"/>
    <p:sldId id="266" r:id="rId8"/>
    <p:sldId id="263" r:id="rId9"/>
    <p:sldId id="264" r:id="rId10"/>
    <p:sldId id="262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12ADD-35D4-8447-928E-A3D19D504F70}" v="16" dt="2020-06-15T16:18:00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y, Harold M." userId="9e0dee72-10bb-42ba-adc4-006df747f6ca" providerId="ADAL" clId="{6B5C5AA8-2775-A04E-AAD2-A1F7FD5A5E71}"/>
    <pc:docChg chg="custSel addSld modSld">
      <pc:chgData name="Brady, Harold M." userId="9e0dee72-10bb-42ba-adc4-006df747f6ca" providerId="ADAL" clId="{6B5C5AA8-2775-A04E-AAD2-A1F7FD5A5E71}" dt="2020-06-03T18:15:57.967" v="1111" actId="6549"/>
      <pc:docMkLst>
        <pc:docMk/>
      </pc:docMkLst>
      <pc:sldChg chg="modSp">
        <pc:chgData name="Brady, Harold M." userId="9e0dee72-10bb-42ba-adc4-006df747f6ca" providerId="ADAL" clId="{6B5C5AA8-2775-A04E-AAD2-A1F7FD5A5E71}" dt="2020-06-03T18:12:52.898" v="919" actId="20577"/>
        <pc:sldMkLst>
          <pc:docMk/>
          <pc:sldMk cId="3052142407" sldId="258"/>
        </pc:sldMkLst>
        <pc:spChg chg="mod">
          <ac:chgData name="Brady, Harold M." userId="9e0dee72-10bb-42ba-adc4-006df747f6ca" providerId="ADAL" clId="{6B5C5AA8-2775-A04E-AAD2-A1F7FD5A5E71}" dt="2020-06-03T18:12:52.898" v="919" actId="20577"/>
          <ac:spMkLst>
            <pc:docMk/>
            <pc:sldMk cId="3052142407" sldId="258"/>
            <ac:spMk id="3" creationId="{00000000-0000-0000-0000-000000000000}"/>
          </ac:spMkLst>
        </pc:spChg>
      </pc:sldChg>
      <pc:sldChg chg="modSp">
        <pc:chgData name="Brady, Harold M." userId="9e0dee72-10bb-42ba-adc4-006df747f6ca" providerId="ADAL" clId="{6B5C5AA8-2775-A04E-AAD2-A1F7FD5A5E71}" dt="2020-06-03T18:15:57.967" v="1111" actId="6549"/>
        <pc:sldMkLst>
          <pc:docMk/>
          <pc:sldMk cId="2149607182" sldId="259"/>
        </pc:sldMkLst>
        <pc:spChg chg="mod">
          <ac:chgData name="Brady, Harold M." userId="9e0dee72-10bb-42ba-adc4-006df747f6ca" providerId="ADAL" clId="{6B5C5AA8-2775-A04E-AAD2-A1F7FD5A5E71}" dt="2020-06-03T18:12:30.849" v="903" actId="20577"/>
          <ac:spMkLst>
            <pc:docMk/>
            <pc:sldMk cId="2149607182" sldId="259"/>
            <ac:spMk id="2" creationId="{00000000-0000-0000-0000-000000000000}"/>
          </ac:spMkLst>
        </pc:spChg>
        <pc:spChg chg="mod">
          <ac:chgData name="Brady, Harold M." userId="9e0dee72-10bb-42ba-adc4-006df747f6ca" providerId="ADAL" clId="{6B5C5AA8-2775-A04E-AAD2-A1F7FD5A5E71}" dt="2020-06-03T18:15:57.967" v="1111" actId="6549"/>
          <ac:spMkLst>
            <pc:docMk/>
            <pc:sldMk cId="2149607182" sldId="259"/>
            <ac:spMk id="3" creationId="{00000000-0000-0000-0000-000000000000}"/>
          </ac:spMkLst>
        </pc:spChg>
      </pc:sldChg>
      <pc:sldChg chg="modSp">
        <pc:chgData name="Brady, Harold M." userId="9e0dee72-10bb-42ba-adc4-006df747f6ca" providerId="ADAL" clId="{6B5C5AA8-2775-A04E-AAD2-A1F7FD5A5E71}" dt="2020-06-03T14:15:21.522" v="299" actId="20577"/>
        <pc:sldMkLst>
          <pc:docMk/>
          <pc:sldMk cId="370617984" sldId="261"/>
        </pc:sldMkLst>
        <pc:spChg chg="mod">
          <ac:chgData name="Brady, Harold M." userId="9e0dee72-10bb-42ba-adc4-006df747f6ca" providerId="ADAL" clId="{6B5C5AA8-2775-A04E-AAD2-A1F7FD5A5E71}" dt="2020-06-03T14:15:21.522" v="299" actId="20577"/>
          <ac:spMkLst>
            <pc:docMk/>
            <pc:sldMk cId="370617984" sldId="261"/>
            <ac:spMk id="3" creationId="{00000000-0000-0000-0000-000000000000}"/>
          </ac:spMkLst>
        </pc:spChg>
      </pc:sldChg>
      <pc:sldChg chg="modSp">
        <pc:chgData name="Brady, Harold M." userId="9e0dee72-10bb-42ba-adc4-006df747f6ca" providerId="ADAL" clId="{6B5C5AA8-2775-A04E-AAD2-A1F7FD5A5E71}" dt="2020-06-03T14:14:31.688" v="294" actId="20577"/>
        <pc:sldMkLst>
          <pc:docMk/>
          <pc:sldMk cId="3776431001" sldId="264"/>
        </pc:sldMkLst>
        <pc:spChg chg="mod">
          <ac:chgData name="Brady, Harold M." userId="9e0dee72-10bb-42ba-adc4-006df747f6ca" providerId="ADAL" clId="{6B5C5AA8-2775-A04E-AAD2-A1F7FD5A5E71}" dt="2020-06-03T14:14:31.688" v="294" actId="20577"/>
          <ac:spMkLst>
            <pc:docMk/>
            <pc:sldMk cId="3776431001" sldId="264"/>
            <ac:spMk id="3" creationId="{00000000-0000-0000-0000-000000000000}"/>
          </ac:spMkLst>
        </pc:spChg>
      </pc:sldChg>
      <pc:sldChg chg="modSp add">
        <pc:chgData name="Brady, Harold M." userId="9e0dee72-10bb-42ba-adc4-006df747f6ca" providerId="ADAL" clId="{6B5C5AA8-2775-A04E-AAD2-A1F7FD5A5E71}" dt="2020-06-03T18:11:43.669" v="862" actId="27636"/>
        <pc:sldMkLst>
          <pc:docMk/>
          <pc:sldMk cId="3393446126" sldId="266"/>
        </pc:sldMkLst>
        <pc:spChg chg="mod">
          <ac:chgData name="Brady, Harold M." userId="9e0dee72-10bb-42ba-adc4-006df747f6ca" providerId="ADAL" clId="{6B5C5AA8-2775-A04E-AAD2-A1F7FD5A5E71}" dt="2020-06-03T18:11:43.669" v="862" actId="27636"/>
          <ac:spMkLst>
            <pc:docMk/>
            <pc:sldMk cId="3393446126" sldId="266"/>
            <ac:spMk id="3" creationId="{00000000-0000-0000-0000-000000000000}"/>
          </ac:spMkLst>
        </pc:spChg>
      </pc:sldChg>
    </pc:docChg>
  </pc:docChgLst>
  <pc:docChgLst>
    <pc:chgData name="Brady, Harold M." userId="9e0dee72-10bb-42ba-adc4-006df747f6ca" providerId="ADAL" clId="{16812ADD-35D4-8447-928E-A3D19D504F70}"/>
    <pc:docChg chg="undo custSel addSld delSld modSld sldOrd">
      <pc:chgData name="Brady, Harold M." userId="9e0dee72-10bb-42ba-adc4-006df747f6ca" providerId="ADAL" clId="{16812ADD-35D4-8447-928E-A3D19D504F70}" dt="2020-06-15T18:46:29.479" v="2155" actId="20577"/>
      <pc:docMkLst>
        <pc:docMk/>
      </pc:docMkLst>
      <pc:sldChg chg="modSp">
        <pc:chgData name="Brady, Harold M." userId="9e0dee72-10bb-42ba-adc4-006df747f6ca" providerId="ADAL" clId="{16812ADD-35D4-8447-928E-A3D19D504F70}" dt="2020-06-15T18:35:16.450" v="2073" actId="20577"/>
        <pc:sldMkLst>
          <pc:docMk/>
          <pc:sldMk cId="3052142407" sldId="258"/>
        </pc:sldMkLst>
        <pc:spChg chg="mod">
          <ac:chgData name="Brady, Harold M." userId="9e0dee72-10bb-42ba-adc4-006df747f6ca" providerId="ADAL" clId="{16812ADD-35D4-8447-928E-A3D19D504F70}" dt="2020-06-15T18:35:16.450" v="2073" actId="20577"/>
          <ac:spMkLst>
            <pc:docMk/>
            <pc:sldMk cId="3052142407" sldId="258"/>
            <ac:spMk id="3" creationId="{00000000-0000-0000-0000-000000000000}"/>
          </ac:spMkLst>
        </pc:spChg>
      </pc:sldChg>
      <pc:sldChg chg="modSp">
        <pc:chgData name="Brady, Harold M." userId="9e0dee72-10bb-42ba-adc4-006df747f6ca" providerId="ADAL" clId="{16812ADD-35D4-8447-928E-A3D19D504F70}" dt="2020-06-15T18:40:21.803" v="2154" actId="6549"/>
        <pc:sldMkLst>
          <pc:docMk/>
          <pc:sldMk cId="2149607182" sldId="259"/>
        </pc:sldMkLst>
        <pc:spChg chg="mod">
          <ac:chgData name="Brady, Harold M." userId="9e0dee72-10bb-42ba-adc4-006df747f6ca" providerId="ADAL" clId="{16812ADD-35D4-8447-928E-A3D19D504F70}" dt="2020-06-15T15:01:39.234" v="178" actId="20577"/>
          <ac:spMkLst>
            <pc:docMk/>
            <pc:sldMk cId="2149607182" sldId="259"/>
            <ac:spMk id="2" creationId="{00000000-0000-0000-0000-000000000000}"/>
          </ac:spMkLst>
        </pc:spChg>
        <pc:spChg chg="mod">
          <ac:chgData name="Brady, Harold M." userId="9e0dee72-10bb-42ba-adc4-006df747f6ca" providerId="ADAL" clId="{16812ADD-35D4-8447-928E-A3D19D504F70}" dt="2020-06-15T18:40:21.803" v="2154" actId="6549"/>
          <ac:spMkLst>
            <pc:docMk/>
            <pc:sldMk cId="2149607182" sldId="259"/>
            <ac:spMk id="3" creationId="{00000000-0000-0000-0000-000000000000}"/>
          </ac:spMkLst>
        </pc:spChg>
      </pc:sldChg>
      <pc:sldChg chg="modSp del">
        <pc:chgData name="Brady, Harold M." userId="9e0dee72-10bb-42ba-adc4-006df747f6ca" providerId="ADAL" clId="{16812ADD-35D4-8447-928E-A3D19D504F70}" dt="2020-06-15T15:49:05.041" v="1545" actId="2696"/>
        <pc:sldMkLst>
          <pc:docMk/>
          <pc:sldMk cId="370617984" sldId="261"/>
        </pc:sldMkLst>
        <pc:spChg chg="mod">
          <ac:chgData name="Brady, Harold M." userId="9e0dee72-10bb-42ba-adc4-006df747f6ca" providerId="ADAL" clId="{16812ADD-35D4-8447-928E-A3D19D504F70}" dt="2020-06-15T15:41:53.140" v="1132" actId="1036"/>
          <ac:spMkLst>
            <pc:docMk/>
            <pc:sldMk cId="370617984" sldId="261"/>
            <ac:spMk id="3" creationId="{00000000-0000-0000-0000-000000000000}"/>
          </ac:spMkLst>
        </pc:spChg>
      </pc:sldChg>
      <pc:sldChg chg="modSp">
        <pc:chgData name="Brady, Harold M." userId="9e0dee72-10bb-42ba-adc4-006df747f6ca" providerId="ADAL" clId="{16812ADD-35D4-8447-928E-A3D19D504F70}" dt="2020-06-15T16:18:13.137" v="2065" actId="20577"/>
        <pc:sldMkLst>
          <pc:docMk/>
          <pc:sldMk cId="3932408125" sldId="262"/>
        </pc:sldMkLst>
        <pc:spChg chg="mod">
          <ac:chgData name="Brady, Harold M." userId="9e0dee72-10bb-42ba-adc4-006df747f6ca" providerId="ADAL" clId="{16812ADD-35D4-8447-928E-A3D19D504F70}" dt="2020-06-15T16:18:13.137" v="2065" actId="20577"/>
          <ac:spMkLst>
            <pc:docMk/>
            <pc:sldMk cId="3932408125" sldId="262"/>
            <ac:spMk id="3" creationId="{00000000-0000-0000-0000-000000000000}"/>
          </ac:spMkLst>
        </pc:spChg>
      </pc:sldChg>
      <pc:sldChg chg="ord">
        <pc:chgData name="Brady, Harold M." userId="9e0dee72-10bb-42ba-adc4-006df747f6ca" providerId="ADAL" clId="{16812ADD-35D4-8447-928E-A3D19D504F70}" dt="2020-06-15T15:31:33.050" v="942"/>
        <pc:sldMkLst>
          <pc:docMk/>
          <pc:sldMk cId="1352989302" sldId="263"/>
        </pc:sldMkLst>
      </pc:sldChg>
      <pc:sldChg chg="modSp ord">
        <pc:chgData name="Brady, Harold M." userId="9e0dee72-10bb-42ba-adc4-006df747f6ca" providerId="ADAL" clId="{16812ADD-35D4-8447-928E-A3D19D504F70}" dt="2020-06-15T16:11:40.613" v="1787" actId="20577"/>
        <pc:sldMkLst>
          <pc:docMk/>
          <pc:sldMk cId="3776431001" sldId="264"/>
        </pc:sldMkLst>
        <pc:spChg chg="mod">
          <ac:chgData name="Brady, Harold M." userId="9e0dee72-10bb-42ba-adc4-006df747f6ca" providerId="ADAL" clId="{16812ADD-35D4-8447-928E-A3D19D504F70}" dt="2020-06-15T16:11:40.613" v="1787" actId="20577"/>
          <ac:spMkLst>
            <pc:docMk/>
            <pc:sldMk cId="3776431001" sldId="264"/>
            <ac:spMk id="3" creationId="{00000000-0000-0000-0000-000000000000}"/>
          </ac:spMkLst>
        </pc:spChg>
      </pc:sldChg>
      <pc:sldChg chg="modSp">
        <pc:chgData name="Brady, Harold M." userId="9e0dee72-10bb-42ba-adc4-006df747f6ca" providerId="ADAL" clId="{16812ADD-35D4-8447-928E-A3D19D504F70}" dt="2020-06-15T16:10:36.028" v="1779" actId="20577"/>
        <pc:sldMkLst>
          <pc:docMk/>
          <pc:sldMk cId="3393446126" sldId="266"/>
        </pc:sldMkLst>
        <pc:spChg chg="mod">
          <ac:chgData name="Brady, Harold M." userId="9e0dee72-10bb-42ba-adc4-006df747f6ca" providerId="ADAL" clId="{16812ADD-35D4-8447-928E-A3D19D504F70}" dt="2020-06-15T15:23:28.427" v="840" actId="6549"/>
          <ac:spMkLst>
            <pc:docMk/>
            <pc:sldMk cId="3393446126" sldId="266"/>
            <ac:spMk id="2" creationId="{00000000-0000-0000-0000-000000000000}"/>
          </ac:spMkLst>
        </pc:spChg>
        <pc:spChg chg="mod">
          <ac:chgData name="Brady, Harold M." userId="9e0dee72-10bb-42ba-adc4-006df747f6ca" providerId="ADAL" clId="{16812ADD-35D4-8447-928E-A3D19D504F70}" dt="2020-06-15T16:10:36.028" v="1779" actId="20577"/>
          <ac:spMkLst>
            <pc:docMk/>
            <pc:sldMk cId="3393446126" sldId="266"/>
            <ac:spMk id="3" creationId="{00000000-0000-0000-0000-000000000000}"/>
          </ac:spMkLst>
        </pc:spChg>
      </pc:sldChg>
      <pc:sldChg chg="modSp add del">
        <pc:chgData name="Brady, Harold M." userId="9e0dee72-10bb-42ba-adc4-006df747f6ca" providerId="ADAL" clId="{16812ADD-35D4-8447-928E-A3D19D504F70}" dt="2020-06-15T15:55:54.831" v="1595" actId="2696"/>
        <pc:sldMkLst>
          <pc:docMk/>
          <pc:sldMk cId="1336030663" sldId="267"/>
        </pc:sldMkLst>
        <pc:spChg chg="mod">
          <ac:chgData name="Brady, Harold M." userId="9e0dee72-10bb-42ba-adc4-006df747f6ca" providerId="ADAL" clId="{16812ADD-35D4-8447-928E-A3D19D504F70}" dt="2020-06-15T15:34:22.164" v="1043"/>
          <ac:spMkLst>
            <pc:docMk/>
            <pc:sldMk cId="1336030663" sldId="267"/>
            <ac:spMk id="3" creationId="{00000000-0000-0000-0000-000000000000}"/>
          </ac:spMkLst>
        </pc:spChg>
      </pc:sldChg>
      <pc:sldChg chg="add del">
        <pc:chgData name="Brady, Harold M." userId="9e0dee72-10bb-42ba-adc4-006df747f6ca" providerId="ADAL" clId="{16812ADD-35D4-8447-928E-A3D19D504F70}" dt="2020-06-15T15:43:25.770" v="1141" actId="2696"/>
        <pc:sldMkLst>
          <pc:docMk/>
          <pc:sldMk cId="522647869" sldId="268"/>
        </pc:sldMkLst>
      </pc:sldChg>
      <pc:sldChg chg="modSp add">
        <pc:chgData name="Brady, Harold M." userId="9e0dee72-10bb-42ba-adc4-006df747f6ca" providerId="ADAL" clId="{16812ADD-35D4-8447-928E-A3D19D504F70}" dt="2020-06-15T18:46:29.479" v="2155" actId="20577"/>
        <pc:sldMkLst>
          <pc:docMk/>
          <pc:sldMk cId="1800459613" sldId="269"/>
        </pc:sldMkLst>
        <pc:spChg chg="mod">
          <ac:chgData name="Brady, Harold M." userId="9e0dee72-10bb-42ba-adc4-006df747f6ca" providerId="ADAL" clId="{16812ADD-35D4-8447-928E-A3D19D504F70}" dt="2020-06-15T18:46:29.479" v="2155" actId="20577"/>
          <ac:spMkLst>
            <pc:docMk/>
            <pc:sldMk cId="1800459613" sldId="269"/>
            <ac:spMk id="3" creationId="{00000000-0000-0000-0000-000000000000}"/>
          </ac:spMkLst>
        </pc:spChg>
      </pc:sldChg>
    </pc:docChg>
  </pc:docChgLst>
  <pc:docChgLst>
    <pc:chgData clId="Web-{F8217236-EDFE-424D-8402-3A7EFEF0F32D}"/>
    <pc:docChg chg="modSld">
      <pc:chgData name="" userId="" providerId="" clId="Web-{F8217236-EDFE-424D-8402-3A7EFEF0F32D}" dt="2020-06-03T17:41:29.395" v="32" actId="14100"/>
      <pc:docMkLst>
        <pc:docMk/>
      </pc:docMkLst>
      <pc:sldChg chg="modSp">
        <pc:chgData name="" userId="" providerId="" clId="Web-{F8217236-EDFE-424D-8402-3A7EFEF0F32D}" dt="2020-06-03T17:40:31.176" v="24" actId="20577"/>
        <pc:sldMkLst>
          <pc:docMk/>
          <pc:sldMk cId="2149607182" sldId="259"/>
        </pc:sldMkLst>
        <pc:spChg chg="mod">
          <ac:chgData name="" userId="" providerId="" clId="Web-{F8217236-EDFE-424D-8402-3A7EFEF0F32D}" dt="2020-06-03T17:40:31.176" v="24" actId="20577"/>
          <ac:spMkLst>
            <pc:docMk/>
            <pc:sldMk cId="2149607182" sldId="259"/>
            <ac:spMk id="3" creationId="{00000000-0000-0000-0000-000000000000}"/>
          </ac:spMkLst>
        </pc:spChg>
      </pc:sldChg>
      <pc:sldChg chg="modSp">
        <pc:chgData name="" userId="" providerId="" clId="Web-{F8217236-EDFE-424D-8402-3A7EFEF0F32D}" dt="2020-06-03T17:41:29.395" v="32" actId="14100"/>
        <pc:sldMkLst>
          <pc:docMk/>
          <pc:sldMk cId="370617984" sldId="261"/>
        </pc:sldMkLst>
        <pc:spChg chg="mod">
          <ac:chgData name="" userId="" providerId="" clId="Web-{F8217236-EDFE-424D-8402-3A7EFEF0F32D}" dt="2020-06-03T17:41:29.395" v="32" actId="14100"/>
          <ac:spMkLst>
            <pc:docMk/>
            <pc:sldMk cId="370617984" sldId="261"/>
            <ac:spMk id="3" creationId="{00000000-0000-0000-0000-000000000000}"/>
          </ac:spMkLst>
        </pc:spChg>
      </pc:sldChg>
      <pc:sldChg chg="modSp">
        <pc:chgData name="" userId="" providerId="" clId="Web-{F8217236-EDFE-424D-8402-3A7EFEF0F32D}" dt="2020-06-03T17:40:43.020" v="30" actId="20577"/>
        <pc:sldMkLst>
          <pc:docMk/>
          <pc:sldMk cId="3932408125" sldId="262"/>
        </pc:sldMkLst>
        <pc:spChg chg="mod">
          <ac:chgData name="" userId="" providerId="" clId="Web-{F8217236-EDFE-424D-8402-3A7EFEF0F32D}" dt="2020-06-03T17:40:43.020" v="30" actId="20577"/>
          <ac:spMkLst>
            <pc:docMk/>
            <pc:sldMk cId="3932408125" sldId="262"/>
            <ac:spMk id="3" creationId="{00000000-0000-0000-0000-000000000000}"/>
          </ac:spMkLst>
        </pc:spChg>
      </pc:sldChg>
    </pc:docChg>
  </pc:docChgLst>
  <pc:docChgLst>
    <pc:chgData clId="Web-{F11013F1-3EC1-D7FC-12B9-58323F1192BE}"/>
    <pc:docChg chg="modSld">
      <pc:chgData name="" userId="" providerId="" clId="Web-{F11013F1-3EC1-D7FC-12B9-58323F1192BE}" dt="2020-06-04T18:51:12.872" v="15" actId="20577"/>
      <pc:docMkLst>
        <pc:docMk/>
      </pc:docMkLst>
      <pc:sldChg chg="modSp">
        <pc:chgData name="" userId="" providerId="" clId="Web-{F11013F1-3EC1-D7FC-12B9-58323F1192BE}" dt="2020-06-04T18:49:54.054" v="8" actId="20577"/>
        <pc:sldMkLst>
          <pc:docMk/>
          <pc:sldMk cId="2149607182" sldId="259"/>
        </pc:sldMkLst>
        <pc:spChg chg="mod">
          <ac:chgData name="" userId="" providerId="" clId="Web-{F11013F1-3EC1-D7FC-12B9-58323F1192BE}" dt="2020-06-04T18:49:54.054" v="8" actId="20577"/>
          <ac:spMkLst>
            <pc:docMk/>
            <pc:sldMk cId="2149607182" sldId="259"/>
            <ac:spMk id="3" creationId="{00000000-0000-0000-0000-000000000000}"/>
          </ac:spMkLst>
        </pc:spChg>
      </pc:sldChg>
      <pc:sldChg chg="modSp">
        <pc:chgData name="" userId="" providerId="" clId="Web-{F11013F1-3EC1-D7FC-12B9-58323F1192BE}" dt="2020-06-04T18:51:12.872" v="14" actId="20577"/>
        <pc:sldMkLst>
          <pc:docMk/>
          <pc:sldMk cId="3776431001" sldId="264"/>
        </pc:sldMkLst>
        <pc:spChg chg="mod">
          <ac:chgData name="" userId="" providerId="" clId="Web-{F11013F1-3EC1-D7FC-12B9-58323F1192BE}" dt="2020-06-04T18:51:12.872" v="14" actId="20577"/>
          <ac:spMkLst>
            <pc:docMk/>
            <pc:sldMk cId="3776431001" sldId="26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8BBA9-3410-43A5-AAA5-621CB51804A1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7DFDC-984B-4C57-BBE3-556D7EAA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4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3" y="2928376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234127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0341" y="51843"/>
            <a:ext cx="706817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600341" y="381753"/>
            <a:ext cx="706817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72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slide – long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4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0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8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26900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2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6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7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2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76500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5304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586" y="1266340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681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8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9136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84116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695" y="1321534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05694" y="1321534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502204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856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8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89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8253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70131"/>
            <a:ext cx="73723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400041"/>
            <a:ext cx="737235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45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7837" y="70131"/>
            <a:ext cx="576919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77837" y="400041"/>
            <a:ext cx="576919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3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0084" y="70131"/>
            <a:ext cx="6171648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50084" y="400041"/>
            <a:ext cx="6171648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83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90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54165" y="70131"/>
            <a:ext cx="747370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54165" y="400041"/>
            <a:ext cx="747370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43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045" y="70131"/>
            <a:ext cx="651953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137045" y="400041"/>
            <a:ext cx="651953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7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6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denr.maps.arcgis.com/apps/StoryMapBasic/index.html?appid=6fd171eb0b674414b629ee96b37b829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114" y="2590295"/>
            <a:ext cx="7670201" cy="1679753"/>
          </a:xfrm>
        </p:spPr>
        <p:txBody>
          <a:bodyPr>
            <a:noAutofit/>
          </a:bodyPr>
          <a:lstStyle/>
          <a:p>
            <a:r>
              <a:rPr lang="en-US" sz="2800" b="1"/>
              <a:t>City of Durham </a:t>
            </a:r>
          </a:p>
          <a:p>
            <a:r>
              <a:rPr lang="en-US" sz="2800" b="1"/>
              <a:t>Proposed Eno River Withdrawal</a:t>
            </a:r>
          </a:p>
          <a:p>
            <a:r>
              <a:rPr lang="en-US" sz="2400"/>
              <a:t>EMC – Water Allocation Committee</a:t>
            </a:r>
          </a:p>
          <a:p>
            <a:r>
              <a:rPr lang="en-US" sz="2400"/>
              <a:t>July 8, 2020</a:t>
            </a:r>
          </a:p>
          <a:p>
            <a:r>
              <a:rPr lang="en-US" sz="2400"/>
              <a:t>Harold Brady, Division of Water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9521C-2FF2-4C6F-A4E2-007419666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" y="2561625"/>
            <a:ext cx="4786226" cy="17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/>
                <a:cs typeface="Times New Roman"/>
              </a:rPr>
              <a:t>Outline for Informational Item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437812"/>
            <a:ext cx="10267950" cy="4437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Background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Purpose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Location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Eno River Water Management Operations Plan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Proposal Details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Background: EMC’s role in Eno River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21" y="1047258"/>
            <a:ext cx="10512879" cy="52169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Historic low-flow conditions in the Eno River led to a Capacity Use Investigation in 1987. Investigation recommended a Capacity Use Area (CUA) be established. 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Development of Water Management Operations Plan (1988) to avoid a formal CUA. </a:t>
            </a:r>
          </a:p>
          <a:p>
            <a:pPr lvl="1">
              <a:tabLst>
                <a:tab pos="801688" algn="l"/>
              </a:tabLst>
              <a:defRPr/>
            </a:pPr>
            <a:r>
              <a:rPr lang="en-US" sz="2600" dirty="0">
                <a:latin typeface="Arial"/>
                <a:cs typeface="Arial"/>
              </a:rPr>
              <a:t>Voluntary withdrawal restrictions and </a:t>
            </a:r>
            <a:r>
              <a:rPr lang="en-US" sz="2600" dirty="0" err="1">
                <a:latin typeface="Arial"/>
                <a:cs typeface="Arial"/>
              </a:rPr>
              <a:t>flowby</a:t>
            </a:r>
            <a:r>
              <a:rPr lang="en-US" sz="2600" dirty="0">
                <a:latin typeface="Arial"/>
                <a:cs typeface="Arial"/>
              </a:rPr>
              <a:t> requirements. </a:t>
            </a:r>
          </a:p>
          <a:p>
            <a:pPr lvl="1">
              <a:tabLst>
                <a:tab pos="801688" algn="l"/>
              </a:tabLst>
              <a:defRPr/>
            </a:pPr>
            <a:r>
              <a:rPr lang="en-US" sz="2600" dirty="0">
                <a:latin typeface="Arial"/>
                <a:cs typeface="Arial"/>
              </a:rPr>
              <a:t>Agreed to by NCDEQ, primary water users and EMC.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Monitoring and oversight by the NCDEQ.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Should issues arise, voluntary allowance could be rescinded by the EMC and a CUA established.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Considering the EMC’s role in the Eno River, Mr. McAdams, Dr. </a:t>
            </a:r>
            <a:r>
              <a:rPr lang="en-US" sz="2800" dirty="0" err="1">
                <a:latin typeface="Arial"/>
                <a:cs typeface="Arial"/>
              </a:rPr>
              <a:t>Meiburg</a:t>
            </a:r>
            <a:r>
              <a:rPr lang="en-US" sz="2800" dirty="0">
                <a:latin typeface="Arial"/>
                <a:cs typeface="Arial"/>
              </a:rPr>
              <a:t> and EMC Counsel recommended NCDEQ staff provide an informational item to the WAC regarding the City of Durham’s proposal. </a:t>
            </a:r>
          </a:p>
          <a:p>
            <a:pPr marL="800100" lvl="1" indent="-285750">
              <a:buFont typeface="Arial"/>
              <a:buChar char="•"/>
              <a:tabLst>
                <a:tab pos="8016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Proposed Eno River Withdrawals 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21" y="1047258"/>
            <a:ext cx="10512879" cy="5478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The City of Durham is proposing to withdrawal water from the Eno River for the </a:t>
            </a:r>
            <a:r>
              <a:rPr lang="en-US" sz="2800" u="sng" dirty="0">
                <a:latin typeface="Arial"/>
                <a:cs typeface="Arial"/>
              </a:rPr>
              <a:t>explicit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u="sng" dirty="0">
                <a:latin typeface="Arial"/>
                <a:cs typeface="Arial"/>
              </a:rPr>
              <a:t>purpose</a:t>
            </a:r>
            <a:r>
              <a:rPr lang="en-US" sz="2800" dirty="0">
                <a:latin typeface="Arial"/>
                <a:cs typeface="Arial"/>
              </a:rPr>
              <a:t> of refilling the </a:t>
            </a:r>
            <a:r>
              <a:rPr lang="en-US" sz="2800" dirty="0" err="1">
                <a:latin typeface="Arial"/>
                <a:cs typeface="Arial"/>
              </a:rPr>
              <a:t>Teer</a:t>
            </a:r>
            <a:r>
              <a:rPr lang="en-US" sz="2800" dirty="0">
                <a:latin typeface="Arial"/>
                <a:cs typeface="Arial"/>
              </a:rPr>
              <a:t> Quarry.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Existing Durham Eno River emergency intake.  </a:t>
            </a:r>
            <a:endParaRPr lang="en-US" dirty="0"/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Proposed Durham Eno River intake will be for regular usage.</a:t>
            </a:r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Proposed "high-flow skimming” withdrawal. </a:t>
            </a:r>
          </a:p>
          <a:p>
            <a:pPr lvl="1">
              <a:tabLst>
                <a:tab pos="801688" algn="l"/>
              </a:tabLst>
              <a:defRPr/>
            </a:pPr>
            <a:r>
              <a:rPr lang="en-US" sz="2600" dirty="0">
                <a:latin typeface="Arial"/>
                <a:cs typeface="Arial"/>
              </a:rPr>
              <a:t>A specific fraction of the water is allowed to be withdrawn </a:t>
            </a:r>
            <a:r>
              <a:rPr lang="en-US" sz="2600" u="sng" dirty="0">
                <a:latin typeface="Arial"/>
                <a:cs typeface="Arial"/>
              </a:rPr>
              <a:t>only</a:t>
            </a:r>
            <a:r>
              <a:rPr lang="en-US" sz="2600" dirty="0">
                <a:latin typeface="Arial"/>
                <a:cs typeface="Arial"/>
              </a:rPr>
              <a:t> during times of high flows. 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Complicated project with other issues beyond navigating the Water Management Operations Plan. However, NCDEQ and Durham wanted ensure this issue was adequately resolved early in the process. 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endParaRPr lang="en-US" sz="2800" dirty="0">
              <a:latin typeface="Arial"/>
              <a:cs typeface="Arial"/>
            </a:endParaRPr>
          </a:p>
          <a:p>
            <a:pPr marL="800100" lvl="1" indent="-285750">
              <a:buFont typeface="Arial"/>
              <a:buChar char="•"/>
              <a:tabLst>
                <a:tab pos="8016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4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437812"/>
            <a:ext cx="8858250" cy="2577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801688" algn="l"/>
              </a:tabLst>
              <a:defRPr/>
            </a:pPr>
            <a:endParaRPr lang="en-US" sz="2800">
              <a:solidFill>
                <a:schemeClr val="tx1"/>
              </a:solidFill>
            </a:endParaRPr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8B32D5A-B01F-4535-A0C3-CAF25B017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2" t="31156" r="15457" b="6435"/>
          <a:stretch/>
        </p:blipFill>
        <p:spPr>
          <a:xfrm>
            <a:off x="348343" y="404133"/>
            <a:ext cx="11493390" cy="4899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A9C50-E620-434E-86C8-759A3BEE272D}"/>
              </a:ext>
            </a:extLst>
          </p:cNvPr>
          <p:cNvSpPr txBox="1"/>
          <p:nvPr/>
        </p:nvSpPr>
        <p:spPr>
          <a:xfrm>
            <a:off x="239486" y="5802085"/>
            <a:ext cx="92093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https://ncdenr.maps.arcgis.com/apps/StoryMapBasic/index.html?appid=6fd171eb0b674414b629ee96b37b8294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/>
                <a:cs typeface="Times New Roman"/>
              </a:rPr>
              <a:t>Eno River Water Management Operations Plan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958841"/>
            <a:ext cx="11424745" cy="50376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  <a:tabLst>
                <a:tab pos="801688" algn="l"/>
              </a:tabLst>
              <a:defRPr/>
            </a:pPr>
            <a:endParaRPr lang="en-US" sz="2800" dirty="0">
              <a:latin typeface="Arial"/>
              <a:cs typeface="Arial"/>
            </a:endParaRPr>
          </a:p>
          <a:p>
            <a:pPr marL="1028700" lvl="1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Allows for 5 </a:t>
            </a:r>
            <a:r>
              <a:rPr lang="en-US" sz="2800" dirty="0" err="1">
                <a:latin typeface="Arial"/>
                <a:cs typeface="Arial"/>
              </a:rPr>
              <a:t>mgd</a:t>
            </a:r>
            <a:r>
              <a:rPr lang="en-US" sz="2800" dirty="0">
                <a:latin typeface="Arial"/>
                <a:cs typeface="Arial"/>
              </a:rPr>
              <a:t> withdrawals by the City of Durham under specific Eno River flow conditions.</a:t>
            </a:r>
            <a:endParaRPr lang="en-US" sz="2800" dirty="0"/>
          </a:p>
          <a:p>
            <a:pPr marL="1657350" lvl="2" indent="-457200"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 March 1 – May 31 = 30 </a:t>
            </a:r>
            <a:r>
              <a:rPr lang="en-US" sz="2800" dirty="0" err="1">
                <a:latin typeface="Arial"/>
                <a:cs typeface="Arial"/>
              </a:rPr>
              <a:t>cfs</a:t>
            </a:r>
            <a:endParaRPr lang="en-US" sz="2800" dirty="0">
              <a:latin typeface="Arial"/>
              <a:cs typeface="Arial"/>
            </a:endParaRPr>
          </a:p>
          <a:p>
            <a:pPr marL="1657350" lvl="2" indent="-457200"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 All other times       = 10 </a:t>
            </a:r>
            <a:r>
              <a:rPr lang="en-US" sz="2800" dirty="0" err="1">
                <a:latin typeface="Arial"/>
                <a:cs typeface="Arial"/>
              </a:rPr>
              <a:t>cfs</a:t>
            </a:r>
            <a:endParaRPr lang="en-US" dirty="0"/>
          </a:p>
          <a:p>
            <a:pPr marL="1028700" lvl="1" indent="-514350">
              <a:buAutoNum type="arabicPeriod"/>
              <a:tabLst>
                <a:tab pos="801688" algn="l"/>
              </a:tabLst>
              <a:defRPr/>
            </a:pPr>
            <a:endParaRPr lang="en-US" sz="2800" dirty="0">
              <a:latin typeface="Arial"/>
              <a:cs typeface="Arial"/>
            </a:endParaRPr>
          </a:p>
          <a:p>
            <a:pPr marL="1028700" lvl="1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Withdrawals greater than 5 </a:t>
            </a:r>
            <a:r>
              <a:rPr lang="en-US" sz="2800" dirty="0" err="1">
                <a:latin typeface="Arial"/>
                <a:cs typeface="Arial"/>
              </a:rPr>
              <a:t>mgd</a:t>
            </a:r>
            <a:r>
              <a:rPr lang="en-US" sz="2800" dirty="0">
                <a:latin typeface="Arial"/>
                <a:cs typeface="Arial"/>
              </a:rPr>
              <a:t> are allowable under the stated flow conditions, but require long-term contracts from outside the basin equal to the amount withdrawn from Eno River.</a:t>
            </a:r>
          </a:p>
          <a:p>
            <a:pPr marL="1028700" lvl="1" indent="-514350">
              <a:buAutoNum type="arabicPeriod"/>
              <a:tabLst>
                <a:tab pos="801688" algn="l"/>
              </a:tabLst>
              <a:defRPr/>
            </a:pPr>
            <a:endParaRPr lang="en-US" sz="2800" dirty="0">
              <a:latin typeface="Arial"/>
              <a:cs typeface="Arial"/>
            </a:endParaRPr>
          </a:p>
          <a:p>
            <a:pPr marL="1028700" lvl="1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There is no explicit guidance for withdrawals exceeding annual median (49 </a:t>
            </a:r>
            <a:r>
              <a:rPr lang="en-US" sz="2800" dirty="0" err="1">
                <a:latin typeface="Arial"/>
                <a:cs typeface="Arial"/>
              </a:rPr>
              <a:t>cfs</a:t>
            </a:r>
            <a:r>
              <a:rPr lang="en-US" sz="2800" dirty="0">
                <a:latin typeface="Arial"/>
                <a:cs typeface="Arial"/>
              </a:rPr>
              <a:t>) flow (i.e., high flows).</a:t>
            </a:r>
            <a:endParaRPr lang="en-US" sz="2800" dirty="0"/>
          </a:p>
          <a:p>
            <a:pPr marL="1657350" lvl="2" indent="-457200"/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3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/>
                <a:cs typeface="Times New Roman"/>
              </a:rPr>
              <a:t>Proposed Eno River Withdrawal Conditions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233" y="1159673"/>
            <a:ext cx="10607567" cy="4912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Falls Lake must be at or above guide curve (elevation: 251.5’ mean sea level (MSL)) before withdrawals from the Eno River can commence.</a:t>
            </a: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endParaRPr lang="en-US" sz="2800" dirty="0">
              <a:latin typeface="Arial"/>
              <a:cs typeface="Arial"/>
            </a:endParaRPr>
          </a:p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Withdrawal rates exceeding 5 </a:t>
            </a:r>
            <a:r>
              <a:rPr lang="en-US" sz="2800" dirty="0" err="1">
                <a:latin typeface="Arial"/>
                <a:cs typeface="Arial"/>
              </a:rPr>
              <a:t>mgd</a:t>
            </a:r>
            <a:r>
              <a:rPr lang="en-US" sz="2800" dirty="0">
                <a:latin typeface="Arial"/>
                <a:cs typeface="Arial"/>
              </a:rPr>
              <a:t> will require a flow-by rate of 49 </a:t>
            </a:r>
            <a:r>
              <a:rPr lang="en-US" sz="2800" dirty="0" err="1">
                <a:latin typeface="Arial"/>
                <a:cs typeface="Arial"/>
              </a:rPr>
              <a:t>cfs</a:t>
            </a:r>
            <a:r>
              <a:rPr lang="en-US" sz="2800" dirty="0">
                <a:latin typeface="Arial"/>
                <a:cs typeface="Arial"/>
              </a:rPr>
              <a:t> below the withdrawal point, using measurements from the USGS Eno River gage at Durham (US-501).</a:t>
            </a:r>
          </a:p>
          <a:p>
            <a:pPr lvl="1">
              <a:tabLst>
                <a:tab pos="801688" algn="l"/>
              </a:tabLst>
              <a:defRPr/>
            </a:pPr>
            <a:r>
              <a:rPr lang="en-US" sz="2600" dirty="0">
                <a:latin typeface="Arial"/>
                <a:cs typeface="Arial"/>
              </a:rPr>
              <a:t>Variable flow-by rate based on height of water level in </a:t>
            </a:r>
            <a:r>
              <a:rPr lang="en-US" sz="2600" dirty="0" err="1">
                <a:latin typeface="Arial"/>
                <a:cs typeface="Arial"/>
              </a:rPr>
              <a:t>Teer</a:t>
            </a:r>
            <a:r>
              <a:rPr lang="en-US" sz="2600" dirty="0">
                <a:latin typeface="Arial"/>
                <a:cs typeface="Arial"/>
              </a:rPr>
              <a:t> Quarry: </a:t>
            </a:r>
          </a:p>
          <a:p>
            <a:pPr lvl="3">
              <a:tabLst>
                <a:tab pos="801688" algn="l"/>
              </a:tabLst>
              <a:defRPr/>
            </a:pPr>
            <a:r>
              <a:rPr lang="en-US" sz="2400" dirty="0">
                <a:latin typeface="Arial"/>
                <a:cs typeface="Arial"/>
              </a:rPr>
              <a:t>water level above 254' MSL = 90% flow-by.</a:t>
            </a:r>
          </a:p>
          <a:p>
            <a:pPr lvl="3">
              <a:tabLst>
                <a:tab pos="801688" algn="l"/>
              </a:tabLst>
              <a:defRPr/>
            </a:pPr>
            <a:r>
              <a:rPr lang="en-US" sz="2400" dirty="0">
                <a:latin typeface="Arial"/>
                <a:cs typeface="Arial"/>
              </a:rPr>
              <a:t>water level below 254' MSL = 80% flow-by.</a:t>
            </a:r>
          </a:p>
          <a:p>
            <a:pPr marL="857250" lvl="1" indent="-514350">
              <a:buAutoNum type="arabicPeriod"/>
              <a:tabLst>
                <a:tab pos="801688" algn="l"/>
              </a:tabLst>
              <a:defRPr/>
            </a:pPr>
            <a:endParaRPr lang="en-US" sz="2600" dirty="0">
              <a:latin typeface="Arial"/>
              <a:cs typeface="Arial"/>
            </a:endParaRPr>
          </a:p>
          <a:p>
            <a:pPr marL="0" indent="0">
              <a:buNone/>
              <a:tabLst>
                <a:tab pos="801688" algn="l"/>
              </a:tabLst>
              <a:defRPr/>
            </a:pPr>
            <a:endParaRPr lang="en-US" dirty="0"/>
          </a:p>
          <a:p>
            <a:pPr marL="1143000" lvl="2" indent="-285750">
              <a:buFont typeface="Arial"/>
              <a:buChar char="•"/>
              <a:tabLst>
                <a:tab pos="801688" algn="l"/>
              </a:tabLst>
              <a:defRPr/>
            </a:pPr>
            <a:endParaRPr lang="en-US" sz="2800" dirty="0"/>
          </a:p>
          <a:p>
            <a:pPr marL="800100" lvl="1" indent="-285750">
              <a:buFont typeface="Arial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0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/>
                <a:cs typeface="Times New Roman"/>
              </a:rPr>
              <a:t>Proposed Eno River Withdrawal Conditions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9673"/>
            <a:ext cx="10754711" cy="4912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Understanding: Withdrawals from the Eno River will be limited to a maximum daily withdrawal of 21.5 </a:t>
            </a:r>
            <a:r>
              <a:rPr lang="en-US" sz="2800" dirty="0" err="1">
                <a:latin typeface="Arial"/>
                <a:cs typeface="Arial"/>
              </a:rPr>
              <a:t>mgd</a:t>
            </a:r>
            <a:r>
              <a:rPr lang="en-US" sz="2800" dirty="0">
                <a:latin typeface="Arial"/>
                <a:cs typeface="Arial"/>
              </a:rPr>
              <a:t> (33.2 </a:t>
            </a:r>
            <a:r>
              <a:rPr lang="en-US" sz="2800" dirty="0" err="1">
                <a:latin typeface="Arial"/>
                <a:cs typeface="Arial"/>
              </a:rPr>
              <a:t>cfs</a:t>
            </a:r>
            <a:r>
              <a:rPr lang="en-US" sz="2800" dirty="0">
                <a:latin typeface="Arial"/>
                <a:cs typeface="Arial"/>
              </a:rPr>
              <a:t>), </a:t>
            </a:r>
            <a:r>
              <a:rPr lang="en-US" sz="2800" u="sng" dirty="0">
                <a:latin typeface="Arial"/>
                <a:cs typeface="Arial"/>
              </a:rPr>
              <a:t>unless</a:t>
            </a:r>
            <a:r>
              <a:rPr lang="en-US" sz="2800" dirty="0">
                <a:latin typeface="Arial"/>
                <a:cs typeface="Arial"/>
              </a:rPr>
              <a:t> agreements are secured with the primary partners of the water users group.</a:t>
            </a:r>
          </a:p>
          <a:p>
            <a:pPr marL="1200150" lvl="2" indent="-514350">
              <a:buAutoNum type="arabicPeriod"/>
              <a:tabLst>
                <a:tab pos="801688" algn="l"/>
              </a:tabLst>
              <a:defRPr/>
            </a:pPr>
            <a:r>
              <a:rPr lang="en-US" sz="2600" dirty="0">
                <a:latin typeface="Arial"/>
                <a:cs typeface="Arial"/>
              </a:rPr>
              <a:t>Town of Hillsborough</a:t>
            </a:r>
          </a:p>
          <a:p>
            <a:pPr marL="1200150" lvl="2" indent="-514350">
              <a:buAutoNum type="arabicPeriod"/>
              <a:tabLst>
                <a:tab pos="801688" algn="l"/>
              </a:tabLst>
              <a:defRPr/>
            </a:pPr>
            <a:r>
              <a:rPr lang="en-US" sz="2600" dirty="0">
                <a:latin typeface="Arial"/>
                <a:cs typeface="Arial"/>
              </a:rPr>
              <a:t>Orange-Alamance Water and Sewer Authority</a:t>
            </a:r>
          </a:p>
          <a:p>
            <a:pPr marL="1200150" lvl="2" indent="-514350">
              <a:buAutoNum type="arabicPeriod"/>
              <a:tabLst>
                <a:tab pos="801688" algn="l"/>
              </a:tabLst>
              <a:defRPr/>
            </a:pPr>
            <a:r>
              <a:rPr lang="en-US" sz="2600" dirty="0" err="1">
                <a:latin typeface="Arial"/>
                <a:cs typeface="Arial"/>
              </a:rPr>
              <a:t>ResCo</a:t>
            </a:r>
            <a:r>
              <a:rPr lang="en-US" sz="2600" dirty="0">
                <a:latin typeface="Arial"/>
                <a:cs typeface="Arial"/>
              </a:rPr>
              <a:t> (formerly Piedmont Minerals)</a:t>
            </a:r>
          </a:p>
          <a:p>
            <a:pPr marL="1200150" lvl="2" indent="-514350">
              <a:buAutoNum type="arabicPeriod"/>
              <a:tabLst>
                <a:tab pos="801688" algn="l"/>
              </a:tabLst>
              <a:defRPr/>
            </a:pPr>
            <a:r>
              <a:rPr lang="en-US" sz="2600" dirty="0">
                <a:latin typeface="Arial"/>
                <a:cs typeface="Arial"/>
              </a:rPr>
              <a:t>Orange County </a:t>
            </a:r>
          </a:p>
          <a:p>
            <a:pPr lvl="1" indent="-514350">
              <a:spcBef>
                <a:spcPts val="750"/>
              </a:spcBef>
              <a:buFont typeface="+mj-lt"/>
              <a:buAutoNum type="arabicPeriod" startAt="2"/>
              <a:tabLst>
                <a:tab pos="801688" algn="l"/>
              </a:tabLst>
              <a:defRPr/>
            </a:pPr>
            <a:endParaRPr lang="en-US" sz="2800" dirty="0">
              <a:latin typeface="Arial"/>
              <a:cs typeface="Arial"/>
            </a:endParaRPr>
          </a:p>
          <a:p>
            <a:pPr lvl="1" indent="-514350">
              <a:spcBef>
                <a:spcPts val="750"/>
              </a:spcBef>
              <a:buFont typeface="+mj-lt"/>
              <a:buAutoNum type="arabicPeriod" startAt="2"/>
              <a:tabLst>
                <a:tab pos="801688" algn="l"/>
              </a:tabLst>
              <a:defRPr/>
            </a:pPr>
            <a:r>
              <a:rPr lang="en-US" sz="2800" dirty="0">
                <a:latin typeface="Arial"/>
                <a:cs typeface="Arial"/>
              </a:rPr>
              <a:t>All primary partners have passed resolutions either agreeing or having no objection to the proposal from the City of Durham.</a:t>
            </a:r>
            <a:endParaRPr lang="en-US" sz="2800" dirty="0"/>
          </a:p>
          <a:p>
            <a:pPr marL="800100" lvl="1" indent="-285750">
              <a:buFont typeface="Arial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5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/>
                <a:cs typeface="Times New Roman"/>
              </a:rPr>
              <a:t>Proposed City of Durham Eno River Withdrawal 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79" y="958841"/>
            <a:ext cx="10512879" cy="523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801688" algn="l"/>
              </a:tabLst>
              <a:defRPr/>
            </a:pPr>
            <a:endParaRPr lang="en-US" sz="2800">
              <a:latin typeface="Arial"/>
              <a:cs typeface="Arial"/>
            </a:endParaRPr>
          </a:p>
          <a:p>
            <a:pPr lvl="1" indent="0" algn="ctr">
              <a:buNone/>
              <a:tabLst>
                <a:tab pos="801688" algn="l"/>
              </a:tabLst>
              <a:defRPr/>
            </a:pPr>
            <a:r>
              <a:rPr lang="en-US" sz="4800">
                <a:latin typeface="Arial"/>
                <a:cs typeface="Arial"/>
              </a:rPr>
              <a:t>Questions ?</a:t>
            </a:r>
            <a:endParaRPr lang="en-US" sz="4800"/>
          </a:p>
          <a:p>
            <a:pPr lvl="1" indent="0" algn="ctr">
              <a:buNone/>
            </a:pPr>
            <a:endParaRPr lang="en-US" sz="4800"/>
          </a:p>
          <a:p>
            <a:pPr lvl="1" indent="0" algn="ctr">
              <a:buNone/>
            </a:pPr>
            <a:endParaRPr lang="en-US" sz="4800"/>
          </a:p>
          <a:p>
            <a:pPr lvl="1" indent="0" algn="ctr">
              <a:buNone/>
            </a:pPr>
            <a:endParaRPr lang="en-US" sz="4800"/>
          </a:p>
          <a:p>
            <a:pPr lvl="1" indent="0" algn="ctr">
              <a:buNone/>
            </a:pPr>
            <a:endParaRPr lang="en-US" sz="4800">
              <a:latin typeface="Arial"/>
              <a:cs typeface="Arial"/>
            </a:endParaRPr>
          </a:p>
          <a:p>
            <a:pPr lvl="1" indent="0" algn="ctr">
              <a:buNone/>
            </a:pPr>
            <a:endParaRPr lang="en-US" sz="4800">
              <a:latin typeface="Arial"/>
              <a:cs typeface="Arial"/>
            </a:endParaRPr>
          </a:p>
          <a:p>
            <a:pPr lvl="1" indent="0" algn="ctr">
              <a:buNone/>
            </a:pPr>
            <a:r>
              <a:rPr lang="en-US" sz="2400">
                <a:latin typeface="Arial"/>
                <a:cs typeface="Arial"/>
              </a:rPr>
              <a:t>harold.m.brady@ncdenr.gov</a:t>
            </a:r>
            <a:endParaRPr lang="en-US" sz="480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FE02A-8C7B-4DA1-A2D9-E7B236787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37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DAA71D85D3E43ABAFF6FED18458E3" ma:contentTypeVersion="8" ma:contentTypeDescription="Create a new document." ma:contentTypeScope="" ma:versionID="034dce2453156f4e8a3b49fd169cc4fb">
  <xsd:schema xmlns:xsd="http://www.w3.org/2001/XMLSchema" xmlns:xs="http://www.w3.org/2001/XMLSchema" xmlns:p="http://schemas.microsoft.com/office/2006/metadata/properties" xmlns:ns1="http://schemas.microsoft.com/sharepoint/v3" xmlns:ns2="aed5e7e5-68a9-4cdc-bc30-acd583529cc5" xmlns:ns3="http://schemas.microsoft.com/sharepoint/v4" xmlns:ns4="02acf6e6-a322-4ea5-8a0d-f135a94bc154" targetNamespace="http://schemas.microsoft.com/office/2006/metadata/properties" ma:root="true" ma:fieldsID="1c3da7d55622f0b5271dffb264ee5f6a" ns1:_="" ns2:_="" ns3:_="" ns4:_="">
    <xsd:import namespace="http://schemas.microsoft.com/sharepoint/v3"/>
    <xsd:import namespace="aed5e7e5-68a9-4cdc-bc30-acd583529cc5"/>
    <xsd:import namespace="http://schemas.microsoft.com/sharepoint/v4"/>
    <xsd:import namespace="02acf6e6-a322-4ea5-8a0d-f135a94bc15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5e7e5-68a9-4cdc-bc30-acd583529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cf6e6-a322-4ea5-8a0d-f135a94bc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CCAB8-F06A-4D1B-AE40-D920D1EE6577}">
  <ds:schemaRefs>
    <ds:schemaRef ds:uri="http://schemas.microsoft.com/sharepoint/v3"/>
    <ds:schemaRef ds:uri="http://schemas.microsoft.com/sharepoint/v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02acf6e6-a322-4ea5-8a0d-f135a94bc15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ed5e7e5-68a9-4cdc-bc30-acd583529c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D45669-D410-4A1A-8DBA-AD184695F6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5F8FA5-C1D1-4293-B9B0-F3F8F565E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d5e7e5-68a9-4cdc-bc30-acd583529cc5"/>
    <ds:schemaRef ds:uri="http://schemas.microsoft.com/sharepoint/v4"/>
    <ds:schemaRef ds:uri="02acf6e6-a322-4ea5-8a0d-f135a94bc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2_Office Theme</vt:lpstr>
      <vt:lpstr>PowerPoint Presentation</vt:lpstr>
      <vt:lpstr>Outline for Informational Item</vt:lpstr>
      <vt:lpstr>Background: EMC’s role in Eno River</vt:lpstr>
      <vt:lpstr>Proposed Eno River Withdrawals </vt:lpstr>
      <vt:lpstr>PowerPoint Presentation</vt:lpstr>
      <vt:lpstr>Eno River Water Management Operations Plan</vt:lpstr>
      <vt:lpstr>Proposed Eno River Withdrawal Conditions</vt:lpstr>
      <vt:lpstr>Proposed Eno River Withdrawal Conditions</vt:lpstr>
      <vt:lpstr>Proposed City of Durham Eno River Withdrawal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Brady, Harold M.</dc:creator>
  <cp:lastModifiedBy>Nimmer, Kim</cp:lastModifiedBy>
  <cp:revision>9</cp:revision>
  <dcterms:created xsi:type="dcterms:W3CDTF">2020-03-06T19:05:22Z</dcterms:created>
  <dcterms:modified xsi:type="dcterms:W3CDTF">2020-06-23T20:25:22Z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0x01010070BDAA71D85D3E43ABAFF6FED18458E3</vt:lpwstr>
  </property>
</Properties>
</file>